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14" y="6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071678"/>
            <a:ext cx="8101042" cy="235745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Документация по планировке территории (проекта планировки и проекта межевания) микрорайона многоэтажной жилой застройки в районе улицы Шахтерской,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Лебедянского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шоссе и а/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Орел-Тамбов в городе Липецке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4282" y="214290"/>
            <a:ext cx="878687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7500" lnSpcReduction="20000"/>
          </a:bodyPr>
          <a:lstStyle/>
          <a:p>
            <a:pPr algn="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Российская Федерация</a:t>
            </a:r>
          </a:p>
          <a:p>
            <a:pPr algn="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Общество с ограниченной ответственностью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«ЗЕНИТ»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Юридический адрес: 454048, г. Челябинск, Свердловский проспект, д. 84Б, офис 7.16,  ИНН/КПП 7451387459/745301001, Р/счет 40702810490000020789 в ПАО «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Челябинвестбанк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», г. Челябинск к/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сч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30101810400000000779 БИК 047501779 т. 89507420077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zenit-project@yandex.ru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2" name="Picture 4" descr="C:\Users\user\Desktop\логоти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939667" cy="571480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857620" y="4572008"/>
          <a:ext cx="5038725" cy="1472184"/>
        </p:xfrm>
        <a:graphic>
          <a:graphicData uri="http://schemas.openxmlformats.org/drawingml/2006/table">
            <a:tbl>
              <a:tblPr/>
              <a:tblGrid>
                <a:gridCol w="1709409"/>
                <a:gridCol w="3329316"/>
              </a:tblGrid>
              <a:tr h="215900">
                <a:tc>
                  <a:txBody>
                    <a:bodyPr/>
                    <a:lstStyle/>
                    <a:p>
                      <a:pPr marL="471170" indent="-901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Заказчик: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74625" marR="561975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Департамент градостроительства и архитектуры администрации города Липецка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                                  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3810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Исполнитель: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01295" marR="561975"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00025" marR="561975" indent="68263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ООО «ЗЕНИТ»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501122" cy="1785950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Территория микрорайона расположена в г. Липецке в районе улицы Шахтерской, Лебедянского шоссе и а/д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Орел-Тамбов.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Площадь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границах проекта планировки территории составляет 68,87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га.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соответствии с ПЗЗ, на участке проектирования расположены следующие территориальные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зоны: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Ж-4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зона застройки многоэтажными жилыми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домами;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О-1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Зона делового общественного и коммерческого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назначения;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СХ-1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Зона сельскохозяйственных угодий.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4824"/>
            <a:ext cx="9144000" cy="47022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0"/>
            <a:ext cx="559141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00066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Территория проектирования свободна от застройки.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0"/>
            <a:ext cx="544456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3495332" cy="487032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Проектом планировки территории предусматривается размещение на проектируемой территории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среднеэтажных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многоэтажных жилых домов.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Жилая застройка формируется в виде нескольких жилых групп и представлена многоквартирными жилыми домами высотой 5-17 этажей с формированием локализованных дворовых пространств. В основе дворовых пространств лежит концепция «без машин».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850" y="12343"/>
            <a:ext cx="666415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56991"/>
            <a:ext cx="4499992" cy="3513351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Въезд на проектируемую территорию осуществляется по а/д Орел-Тамбов и с улицы Шахтерская.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Для соблюдения скоростного режима въезд с а/д Орел-Тамбов на территорию микрорайона предусмотрен по проектируемой магистральной улицы районного значения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Планировочное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решение системы проездов и тротуаров на проектируемой территории предполагает транспортное и пешеходное обслуживание всех проектируемых объектов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З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апроектированное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машино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-мест обеспечивает хранение 100% расчетного парка автомобилей жителей микрорайона.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45" y="0"/>
            <a:ext cx="509228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68760"/>
            <a:ext cx="4789196" cy="501434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Параметры проектируемых улиц и проездов приняты в соответствии с табл. 14 МНГП г. Липецка «Основная часть»: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Магистральная улица районного значения транспортно-пешеходная: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расчетная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скорость движения - 70 км/ч;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ширина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полосы движения - 3,5 м;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полос движения – 4;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радиус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закругления проезжей части улиц – 15,0 м;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ширина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улиц в красных линиях – 40 м.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Улицы местного значения: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расчетная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скорость движения - 40 км/ч;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ширина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полосы движения - 3,0 м;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полос движения – 2;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радиус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закругления проезжей части улиц – 12,0 м;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ширина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улиц в красных линиях – 20 - 23 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142852"/>
            <a:ext cx="3571900" cy="6429420"/>
          </a:xfrm>
        </p:spPr>
        <p:txBody>
          <a:bodyPr>
            <a:normAutofit/>
          </a:bodyPr>
          <a:lstStyle/>
          <a:p>
            <a:pPr algn="just"/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Проектом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межевания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территории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предусмотренно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69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земельных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участков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32" y="6313"/>
            <a:ext cx="509272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219</Words>
  <Application>Microsoft Office PowerPoint</Application>
  <PresentationFormat>Экран (4:3)</PresentationFormat>
  <Paragraphs>18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Документация по планировке территории (проекта планировки и проекта межевания) микрорайона многоэтажной жилой застройки в районе улицы Шахтерской, Лебедянского шоссе и а/д Орел-Тамбов в городе Липецке</vt:lpstr>
      <vt:lpstr>Территория микрорайона расположена в г. Липецке в районе улицы Шахтерской, Лебедянского шоссе и а/д Орел-Тамбов. Площадь в границах проекта планировки территории составляет 68,87 га. В соответствии с ПЗЗ, на участке проектирования расположены следующие территориальные зоны: Ж-4 - зона застройки многоэтажными жилыми домами; О-1 - Зона делового общественного и коммерческого назначения; СХ-1 - Зона сельскохозяйственных угодий.</vt:lpstr>
      <vt:lpstr>Территория проектирования свободна от застройки.</vt:lpstr>
      <vt:lpstr>Проектом планировки территории предусматривается размещение на проектируемой территории среднеэтажных и многоэтажных жилых домов. Жилая застройка формируется в виде нескольких жилых групп и представлена многоквартирными жилыми домами высотой 5-17 этажей с формированием локализованных дворовых пространств. В основе дворовых пространств лежит концепция «без машин».</vt:lpstr>
      <vt:lpstr>Въезд на проектируемую территорию осуществляется по а/д Орел-Тамбов и с улицы Шахтерская. Для соблюдения скоростного режима въезд с а/д Орел-Тамбов на территорию микрорайона предусмотрен по проектируемой магистральной улицы районного значения. Планировочное решение системы проездов и тротуаров на проектируемой территории предполагает транспортное и пешеходное обслуживание всех проектируемых объектов. Запроектированное количество машино-мест обеспечивает хранение 100% расчетного парка автомобилей жителей микрорайона.</vt:lpstr>
      <vt:lpstr>Параметры проектируемых улиц и проездов приняты в соответствии с табл. 14 МНГП г. Липецка «Основная часть»: Магистральная улица районного значения транспортно-пешеходная: - расчетная скорость движения - 70 км/ч; - ширина полосы движения - 3,5 м; - число полос движения – 4; - радиус закругления проезжей части улиц – 15,0 м; - ширина улиц в красных линиях – 40 м. Улицы местного значения: - расчетная скорость движения - 40 км/ч; - ширина полосы движения - 3,0 м; - число полос движения – 2; - радиус закругления проезжей части улиц – 12,0 м; - ширина улиц в красных линиях – 20 - 23 м.</vt:lpstr>
      <vt:lpstr>Проектом межевания территории предусмотренно образование 69 земельных участков.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Документация по планировке территории в части разработки проекта межевания территории в районе ул. Уборевича, 15а в городе Владивосток</dc:title>
  <dc:creator>user</dc:creator>
  <cp:lastModifiedBy>Пользователь Windows</cp:lastModifiedBy>
  <cp:revision>34</cp:revision>
  <dcterms:created xsi:type="dcterms:W3CDTF">2018-12-19T07:04:44Z</dcterms:created>
  <dcterms:modified xsi:type="dcterms:W3CDTF">2020-07-17T07:41:33Z</dcterms:modified>
</cp:coreProperties>
</file>